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1A5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D5877F-B719-4A27-B731-568034FC5AF0}" type="datetimeFigureOut">
              <a:rPr lang="en-US" smtClean="0"/>
              <a:pPr/>
              <a:t>8/4/2024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A46915-0E90-43EF-933C-CD9E740E09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043890" cy="2154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WELCOME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   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 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oper Black" pitchFamily="18" charset="0"/>
                <a:ea typeface="+mj-ea"/>
                <a:cs typeface="+mj-cs"/>
              </a:rPr>
              <a:t>TO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2910" y="3571876"/>
            <a:ext cx="7929618" cy="2554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SATISH CHANDHRA                     MEMORIAL SCHOOL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4.16.58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14356"/>
            <a:ext cx="7572428" cy="5715039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8-03 at 4.16.59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0"/>
            <a:ext cx="6357982" cy="68580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8-03 at 5.52.23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0"/>
            <a:ext cx="7000924" cy="685800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3 at 6.32.46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85728"/>
            <a:ext cx="7500990" cy="657227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6.38.59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714356"/>
            <a:ext cx="7929618" cy="6143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353466">
            <a:off x="1063940" y="2390848"/>
            <a:ext cx="6932136" cy="1630708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661A52"/>
                </a:solidFill>
                <a:latin typeface="Curlz MT" pitchFamily="82" charset="0"/>
              </a:rPr>
              <a:t>THANK YOU</a:t>
            </a:r>
            <a:endParaRPr lang="en-US" sz="8800" b="1" dirty="0">
              <a:solidFill>
                <a:srgbClr val="661A52"/>
              </a:solidFill>
              <a:latin typeface="Curlz MT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BMI</a:t>
            </a:r>
            <a:endParaRPr lang="en-US" b="1" dirty="0"/>
          </a:p>
        </p:txBody>
      </p:sp>
      <p:pic>
        <p:nvPicPr>
          <p:cNvPr id="4" name="Content Placeholder 3" descr="WhatsApp Image 2024-08-03 at 2.44.06 AM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14422"/>
            <a:ext cx="4390776" cy="5000660"/>
          </a:xfrm>
        </p:spPr>
      </p:pic>
      <p:pic>
        <p:nvPicPr>
          <p:cNvPr id="5" name="Picture 4" descr="WhatsApp Image 2024-08-03 at 6.43.30 A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0"/>
            <a:ext cx="4143372" cy="68580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Baskerville Old Face" pitchFamily="18" charset="0"/>
              </a:rPr>
              <a:t>BODY TYPES</a:t>
            </a:r>
            <a:endParaRPr lang="en-US" sz="6000" dirty="0">
              <a:solidFill>
                <a:srgbClr val="C00000"/>
              </a:solidFill>
              <a:latin typeface="Baskerville Old Face" pitchFamily="18" charset="0"/>
            </a:endParaRPr>
          </a:p>
        </p:txBody>
      </p:sp>
      <p:pic>
        <p:nvPicPr>
          <p:cNvPr id="7" name="Picture 6" descr="WhatsApp Image 2024-08-03 at 3.43.08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514474"/>
            <a:ext cx="7429552" cy="4557731"/>
          </a:xfrm>
          <a:prstGeom prst="rect">
            <a:avLst/>
          </a:prstGeo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UPPER BODY POSTURE TYPE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WhatsApp Image 2024-08-03 at 3.35.53 AM (1).jpe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00034" y="1857363"/>
            <a:ext cx="7715304" cy="4357699"/>
          </a:xfr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LOWER BODY POSTURE</a:t>
            </a:r>
            <a:endParaRPr lang="en-US" dirty="0"/>
          </a:p>
        </p:txBody>
      </p:sp>
      <p:pic>
        <p:nvPicPr>
          <p:cNvPr id="4" name="Content Placeholder 3" descr="WhatsApp Image 2024-08-03 at 4.29.58 AM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142984"/>
            <a:ext cx="7000924" cy="5000659"/>
          </a:xfr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2.44.07 AM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0"/>
            <a:ext cx="6643734" cy="6858000"/>
          </a:xfrm>
          <a:prstGeom prst="rect">
            <a:avLst/>
          </a:prstGeom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4.17.01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4-08-03 at 5.26.45 A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0"/>
            <a:ext cx="7572427" cy="685800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3 at 4.16.59 AM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0"/>
            <a:ext cx="8574593" cy="6858000"/>
          </a:xfrm>
          <a:prstGeom prst="rect">
            <a:avLst/>
          </a:prstGeo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383</TotalTime>
  <Words>18</Words>
  <Application>Microsoft Office PowerPoint</Application>
  <PresentationFormat>On-screen Show (4:3)</PresentationFormat>
  <Paragraphs>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Slide 1</vt:lpstr>
      <vt:lpstr>BMI</vt:lpstr>
      <vt:lpstr>BODY TYPES</vt:lpstr>
      <vt:lpstr>UPPER BODY POSTURE TYPE</vt:lpstr>
      <vt:lpstr>LOWER BODY POSTURE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new</dc:creator>
  <cp:lastModifiedBy>USER</cp:lastModifiedBy>
  <cp:revision>51</cp:revision>
  <dcterms:created xsi:type="dcterms:W3CDTF">2024-08-03T23:05:52Z</dcterms:created>
  <dcterms:modified xsi:type="dcterms:W3CDTF">2024-08-04T02:46:12Z</dcterms:modified>
</cp:coreProperties>
</file>